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63" r:id="rId5"/>
    <p:sldId id="265" r:id="rId6"/>
    <p:sldId id="266" r:id="rId7"/>
    <p:sldId id="267" r:id="rId8"/>
    <p:sldId id="270" r:id="rId9"/>
    <p:sldId id="274" r:id="rId10"/>
    <p:sldId id="264" r:id="rId11"/>
    <p:sldId id="271" r:id="rId12"/>
    <p:sldId id="272" r:id="rId13"/>
    <p:sldId id="273" r:id="rId14"/>
    <p:sldId id="268" r:id="rId15"/>
    <p:sldId id="258" r:id="rId16"/>
    <p:sldId id="269" r:id="rId17"/>
    <p:sldId id="259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48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0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22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87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23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0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6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44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98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0677B-3F57-48C4-AB6D-6A0C183D2F9E}" type="datetimeFigureOut">
              <a:rPr lang="ru-RU" smtClean="0"/>
              <a:t>20.09.2017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3A396-4F79-4CD7-B5E3-61CE33C1BD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0228"/>
            <a:ext cx="12191999" cy="699336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5367"/>
            <a:ext cx="12191999" cy="69933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43098" y="1027906"/>
            <a:ext cx="8305801" cy="375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«Создание условий в ДОУ по выявлению и</a:t>
            </a:r>
            <a:endParaRPr lang="ru-RU" sz="5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4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поддержке   одаренных детей»</a:t>
            </a:r>
            <a:endParaRPr lang="ru-RU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152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-36316"/>
            <a:ext cx="10759440" cy="6894316"/>
          </a:xfrm>
        </p:spPr>
      </p:pic>
    </p:spTree>
    <p:extLst>
      <p:ext uri="{BB962C8B-B14F-4D97-AF65-F5344CB8AC3E}">
        <p14:creationId xmlns:p14="http://schemas.microsoft.com/office/powerpoint/2010/main" val="896113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" y="0"/>
            <a:ext cx="12137170" cy="6858000"/>
          </a:xfrm>
        </p:spPr>
      </p:pic>
    </p:spTree>
    <p:extLst>
      <p:ext uri="{BB962C8B-B14F-4D97-AF65-F5344CB8AC3E}">
        <p14:creationId xmlns:p14="http://schemas.microsoft.com/office/powerpoint/2010/main" val="1841827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29973"/>
              </p:ext>
            </p:extLst>
          </p:nvPr>
        </p:nvGraphicFramePr>
        <p:xfrm>
          <a:off x="92075" y="92075"/>
          <a:ext cx="8604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Объект упаковщика для оболочки" showAsIcon="1" r:id="rId3" imgW="861120" imgH="488520" progId="Package">
                  <p:embed/>
                </p:oleObj>
              </mc:Choice>
              <mc:Fallback>
                <p:oleObj name="Объект упаковщика для оболочки" showAsIcon="1" r:id="rId3" imgW="86112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6042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269001"/>
              </p:ext>
            </p:extLst>
          </p:nvPr>
        </p:nvGraphicFramePr>
        <p:xfrm>
          <a:off x="92075" y="92075"/>
          <a:ext cx="8604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Объект упаковщика для оболочки" showAsIcon="1" r:id="rId5" imgW="861120" imgH="488520" progId="Package">
                  <p:embed/>
                </p:oleObj>
              </mc:Choice>
              <mc:Fallback>
                <p:oleObj name="Объект упаковщика для оболочки" showAsIcon="1" r:id="rId5" imgW="86112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6042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173018"/>
              </p:ext>
            </p:extLst>
          </p:nvPr>
        </p:nvGraphicFramePr>
        <p:xfrm>
          <a:off x="92075" y="92075"/>
          <a:ext cx="860425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Объект упаковщика для оболочки" showAsIcon="1" r:id="rId7" imgW="861120" imgH="488520" progId="Package">
                  <p:embed/>
                </p:oleObj>
              </mc:Choice>
              <mc:Fallback>
                <p:oleObj name="Объект упаковщика для оболочки" showAsIcon="1" r:id="rId7" imgW="86112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2075" y="92075"/>
                        <a:ext cx="860425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" y="0"/>
            <a:ext cx="12137170" cy="6858000"/>
          </a:xfrm>
        </p:spPr>
      </p:pic>
    </p:spTree>
    <p:extLst>
      <p:ext uri="{BB962C8B-B14F-4D97-AF65-F5344CB8AC3E}">
        <p14:creationId xmlns:p14="http://schemas.microsoft.com/office/powerpoint/2010/main" val="579327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56"/>
            <a:ext cx="12192000" cy="695191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5230" y="197885"/>
            <a:ext cx="694788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56"/>
            <a:ext cx="12192000" cy="695191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41" y="24419"/>
            <a:ext cx="1127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56"/>
            <a:ext cx="12192000" cy="695191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0705" y="20955"/>
            <a:ext cx="6858000" cy="681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198" y="57941"/>
            <a:ext cx="10515601" cy="6800057"/>
          </a:xfrm>
        </p:spPr>
      </p:pic>
    </p:spTree>
    <p:extLst>
      <p:ext uri="{BB962C8B-B14F-4D97-AF65-F5344CB8AC3E}">
        <p14:creationId xmlns:p14="http://schemas.microsoft.com/office/powerpoint/2010/main" val="602565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00"/>
            <a:ext cx="12192000" cy="6958138"/>
          </a:xfrm>
        </p:spPr>
      </p:pic>
      <p:sp>
        <p:nvSpPr>
          <p:cNvPr id="5" name="Прямоугольник 4"/>
          <p:cNvSpPr/>
          <p:nvPr/>
        </p:nvSpPr>
        <p:spPr>
          <a:xfrm>
            <a:off x="1517072" y="1537855"/>
            <a:ext cx="7668491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2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/>
          <p:cNvSpPr/>
          <p:nvPr/>
        </p:nvSpPr>
        <p:spPr>
          <a:xfrm>
            <a:off x="548640" y="800101"/>
            <a:ext cx="11224260" cy="4191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Закон РФ «Об образовании в Российской Федерации» от 29.12.2012 г. №273-ФЗ; • ФГОС дошкольного образования;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Конституция Российской Федерации (принята всенародным голосованием 12.12.93г.)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Федеральная целевая программа «Дети России»;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Программа «Развитие образования г. Нижневартовска;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5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3" name="Прямоугольник 2"/>
          <p:cNvSpPr/>
          <p:nvPr/>
        </p:nvSpPr>
        <p:spPr>
          <a:xfrm>
            <a:off x="525780" y="1165861"/>
            <a:ext cx="8618220" cy="382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Ладовое </a:t>
            </a:r>
            <a:r>
              <a:rPr lang="ru-RU" sz="4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чувство: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Способность к </a:t>
            </a:r>
            <a:r>
              <a:rPr lang="ru-RU" sz="4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слуховому представлению: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Музыкально-ритмическое </a:t>
            </a:r>
            <a:r>
              <a:rPr lang="ru-RU" sz="4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чувство: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102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/>
          <p:cNvSpPr/>
          <p:nvPr/>
        </p:nvSpPr>
        <p:spPr>
          <a:xfrm>
            <a:off x="640080" y="662940"/>
            <a:ext cx="8503920" cy="4241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педагогического наблюдения - музыкальность дошкольников;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наблюдения - выявить детей с задатками музыкальности;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наблюдения (единицы наблюдения)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0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/>
          <p:cNvSpPr/>
          <p:nvPr/>
        </p:nvSpPr>
        <p:spPr>
          <a:xfrm>
            <a:off x="548640" y="891540"/>
            <a:ext cx="8595360" cy="3352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этой программы</a:t>
            </a:r>
            <a:r>
              <a:rPr lang="ru-RU" sz="36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Приобщать дошкольников к миру    вокальной музыки, формировать исполнительские навыки в области пения,  способствовать развитию творческих проявлений.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6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/>
          <p:cNvSpPr/>
          <p:nvPr/>
        </p:nvSpPr>
        <p:spPr>
          <a:xfrm>
            <a:off x="594360" y="594360"/>
            <a:ext cx="8549640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программы: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подразделяются на 3 этапа)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1.Обучающие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2. Развивающие: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Воспитательные: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4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Прямоугольник 2"/>
          <p:cNvSpPr/>
          <p:nvPr/>
        </p:nvSpPr>
        <p:spPr>
          <a:xfrm>
            <a:off x="838200" y="708660"/>
            <a:ext cx="8305800" cy="3016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Структура наших занятий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. Артикуляционная гимнастика.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Упражнения на дыхание.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93911"/>
            <a:ext cx="12192000" cy="6951911"/>
          </a:xfrm>
        </p:spPr>
      </p:pic>
      <p:sp>
        <p:nvSpPr>
          <p:cNvPr id="2" name="Прямоугольник 1"/>
          <p:cNvSpPr/>
          <p:nvPr/>
        </p:nvSpPr>
        <p:spPr>
          <a:xfrm>
            <a:off x="838200" y="822960"/>
            <a:ext cx="10751820" cy="345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3.Основная часть - вокально-хоровая работа.</a:t>
            </a:r>
            <a:endParaRPr lang="ru-RU" sz="3600" dirty="0"/>
          </a:p>
          <a:p>
            <a:r>
              <a:rPr lang="ru-RU" sz="3600" dirty="0"/>
              <a:t>1</a:t>
            </a:r>
            <a:r>
              <a:rPr lang="ru-RU" sz="3600" u="sng" dirty="0"/>
              <a:t>.</a:t>
            </a:r>
            <a:r>
              <a:rPr lang="ru-RU" sz="3600" b="1" u="sng" dirty="0"/>
              <a:t> Распевание;</a:t>
            </a:r>
            <a:endParaRPr lang="ru-RU" sz="3600" dirty="0"/>
          </a:p>
          <a:p>
            <a:r>
              <a:rPr lang="ru-RU" sz="3600" dirty="0"/>
              <a:t>2</a:t>
            </a:r>
            <a:r>
              <a:rPr lang="ru-RU" sz="3600" b="1" u="sng" dirty="0"/>
              <a:t>. Пальчиковые и подвижные игры;</a:t>
            </a:r>
            <a:endParaRPr lang="ru-RU" sz="3600" dirty="0"/>
          </a:p>
          <a:p>
            <a:r>
              <a:rPr lang="ru-RU" sz="3600" b="1" dirty="0"/>
              <a:t>3. Разучивание песни (3 – 4 занятия):</a:t>
            </a:r>
            <a:endParaRPr lang="ru-RU" sz="3600" dirty="0"/>
          </a:p>
          <a:p>
            <a:r>
              <a:rPr lang="ru-RU" sz="3600" b="1" dirty="0"/>
              <a:t>4. Закрепление (1 – 2 занятия).</a:t>
            </a:r>
            <a:endParaRPr lang="ru-RU" sz="3600" dirty="0"/>
          </a:p>
          <a:p>
            <a:pPr indent="360680" algn="just">
              <a:lnSpc>
                <a:spcPct val="107000"/>
              </a:lnSpc>
              <a:spcAft>
                <a:spcPts val="0"/>
              </a:spcAft>
            </a:pP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71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432794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180</Words>
  <Application>Microsoft Office PowerPoint</Application>
  <PresentationFormat>Широкоэкранный</PresentationFormat>
  <Paragraphs>33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Безрукавая</dc:creator>
  <cp:lastModifiedBy>Валентина Безрукавая</cp:lastModifiedBy>
  <cp:revision>13</cp:revision>
  <dcterms:created xsi:type="dcterms:W3CDTF">2017-09-20T12:49:12Z</dcterms:created>
  <dcterms:modified xsi:type="dcterms:W3CDTF">2017-09-20T14:29:50Z</dcterms:modified>
</cp:coreProperties>
</file>